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848"/>
    <a:srgbClr val="FFFFFF"/>
    <a:srgbClr val="F58220"/>
    <a:srgbClr val="ED1D24"/>
    <a:srgbClr val="D0CECE"/>
    <a:srgbClr val="007DC5"/>
    <a:srgbClr val="007D34"/>
    <a:srgbClr val="E2AA07"/>
    <a:srgbClr val="DAE3F3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70FBF-6085-4DA5-8424-1E873F2D6748}" v="31" dt="2024-08-01T14:05:43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3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14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Spagnuolo" userId="f91fbdad-207f-429a-852d-d32990bec811" providerId="ADAL" clId="{0CC70FBF-6085-4DA5-8424-1E873F2D6748}"/>
    <pc:docChg chg="undo custSel modSld modMainMaster">
      <pc:chgData name="Simone Spagnuolo" userId="f91fbdad-207f-429a-852d-d32990bec811" providerId="ADAL" clId="{0CC70FBF-6085-4DA5-8424-1E873F2D6748}" dt="2024-08-01T13:08:31.910" v="731"/>
      <pc:docMkLst>
        <pc:docMk/>
      </pc:docMkLst>
      <pc:sldChg chg="modAnim">
        <pc:chgData name="Simone Spagnuolo" userId="f91fbdad-207f-429a-852d-d32990bec811" providerId="ADAL" clId="{0CC70FBF-6085-4DA5-8424-1E873F2D6748}" dt="2024-08-01T13:08:31.910" v="731"/>
        <pc:sldMkLst>
          <pc:docMk/>
          <pc:sldMk cId="1323196030" sldId="258"/>
        </pc:sldMkLst>
      </pc:sldChg>
      <pc:sldMasterChg chg="modSldLayout">
        <pc:chgData name="Simone Spagnuolo" userId="f91fbdad-207f-429a-852d-d32990bec811" providerId="ADAL" clId="{0CC70FBF-6085-4DA5-8424-1E873F2D6748}" dt="2024-08-01T13:08:31.910" v="731"/>
        <pc:sldMasterMkLst>
          <pc:docMk/>
          <pc:sldMasterMk cId="671478660" sldId="2147483648"/>
        </pc:sldMasterMkLst>
        <pc:sldLayoutChg chg="addSp delSp modSp mod">
          <pc:chgData name="Simone Spagnuolo" userId="f91fbdad-207f-429a-852d-d32990bec811" providerId="ADAL" clId="{0CC70FBF-6085-4DA5-8424-1E873F2D6748}" dt="2024-08-01T13:03:47.310" v="676" actId="14100"/>
          <pc:sldLayoutMkLst>
            <pc:docMk/>
            <pc:sldMasterMk cId="671478660" sldId="2147483648"/>
            <pc:sldLayoutMk cId="3969930542" sldId="2147483649"/>
          </pc:sldLayoutMkLst>
          <pc:spChg chg="mod">
            <ac:chgData name="Simone Spagnuolo" userId="f91fbdad-207f-429a-852d-d32990bec811" providerId="ADAL" clId="{0CC70FBF-6085-4DA5-8424-1E873F2D6748}" dt="2024-07-18T14:19:55.534" v="513" actId="14100"/>
            <ac:spMkLst>
              <pc:docMk/>
              <pc:sldMasterMk cId="671478660" sldId="2147483648"/>
              <pc:sldLayoutMk cId="3969930542" sldId="2147483649"/>
              <ac:spMk id="7" creationId="{EF136CE0-0CEC-4136-94F7-87174E89FBA6}"/>
            </ac:spMkLst>
          </pc:spChg>
          <pc:spChg chg="add del mod">
            <ac:chgData name="Simone Spagnuolo" userId="f91fbdad-207f-429a-852d-d32990bec811" providerId="ADAL" clId="{0CC70FBF-6085-4DA5-8424-1E873F2D6748}" dt="2024-07-18T14:21:26.458" v="528" actId="478"/>
            <ac:spMkLst>
              <pc:docMk/>
              <pc:sldMasterMk cId="671478660" sldId="2147483648"/>
              <pc:sldLayoutMk cId="3969930542" sldId="2147483649"/>
              <ac:spMk id="8" creationId="{7D0A9CD2-86B0-CB1E-50DC-FF023423D9D2}"/>
            </ac:spMkLst>
          </pc:spChg>
          <pc:spChg chg="add mod ord">
            <ac:chgData name="Simone Spagnuolo" userId="f91fbdad-207f-429a-852d-d32990bec811" providerId="ADAL" clId="{0CC70FBF-6085-4DA5-8424-1E873F2D6748}" dt="2024-08-01T13:02:38.697" v="663" actId="14100"/>
            <ac:spMkLst>
              <pc:docMk/>
              <pc:sldMasterMk cId="671478660" sldId="2147483648"/>
              <pc:sldLayoutMk cId="3969930542" sldId="2147483649"/>
              <ac:spMk id="10" creationId="{9831AD6F-3824-3123-BD3B-3803BF7B16C5}"/>
            </ac:spMkLst>
          </pc:spChg>
          <pc:spChg chg="del">
            <ac:chgData name="Simone Spagnuolo" userId="f91fbdad-207f-429a-852d-d32990bec811" providerId="ADAL" clId="{0CC70FBF-6085-4DA5-8424-1E873F2D6748}" dt="2024-07-18T14:03:28.383" v="4" actId="478"/>
            <ac:spMkLst>
              <pc:docMk/>
              <pc:sldMasterMk cId="671478660" sldId="2147483648"/>
              <pc:sldLayoutMk cId="3969930542" sldId="2147483649"/>
              <ac:spMk id="19" creationId="{18783437-55C8-48FC-B1F5-A0051F09D20C}"/>
            </ac:spMkLst>
          </pc:spChg>
          <pc:spChg chg="del">
            <ac:chgData name="Simone Spagnuolo" userId="f91fbdad-207f-429a-852d-d32990bec811" providerId="ADAL" clId="{0CC70FBF-6085-4DA5-8424-1E873F2D6748}" dt="2024-08-01T13:01:52.012" v="653" actId="478"/>
            <ac:spMkLst>
              <pc:docMk/>
              <pc:sldMasterMk cId="671478660" sldId="2147483648"/>
              <pc:sldLayoutMk cId="3969930542" sldId="2147483649"/>
              <ac:spMk id="27" creationId="{9E6DEAFB-523F-43C3-A39F-FEBBE0CA85D9}"/>
            </ac:spMkLst>
          </pc:spChg>
          <pc:spChg chg="del mod">
            <ac:chgData name="Simone Spagnuolo" userId="f91fbdad-207f-429a-852d-d32990bec811" providerId="ADAL" clId="{0CC70FBF-6085-4DA5-8424-1E873F2D6748}" dt="2024-08-01T12:57:05.146" v="548" actId="478"/>
            <ac:spMkLst>
              <pc:docMk/>
              <pc:sldMasterMk cId="671478660" sldId="2147483648"/>
              <pc:sldLayoutMk cId="3969930542" sldId="2147483649"/>
              <ac:spMk id="30" creationId="{2CD20974-BE73-453A-AB32-A92ACE582608}"/>
            </ac:spMkLst>
          </pc:spChg>
          <pc:spChg chg="mod">
            <ac:chgData name="Simone Spagnuolo" userId="f91fbdad-207f-429a-852d-d32990bec811" providerId="ADAL" clId="{0CC70FBF-6085-4DA5-8424-1E873F2D6748}" dt="2024-08-01T13:03:47.310" v="676" actId="14100"/>
            <ac:spMkLst>
              <pc:docMk/>
              <pc:sldMasterMk cId="671478660" sldId="2147483648"/>
              <pc:sldLayoutMk cId="3969930542" sldId="2147483649"/>
              <ac:spMk id="36" creationId="{38CA5032-7716-4297-AC1F-3541A3AEC861}"/>
            </ac:spMkLst>
          </pc:spChg>
          <pc:spChg chg="mod">
            <ac:chgData name="Simone Spagnuolo" userId="f91fbdad-207f-429a-852d-d32990bec811" providerId="ADAL" clId="{0CC70FBF-6085-4DA5-8424-1E873F2D6748}" dt="2024-07-18T14:20:05.435" v="515" actId="14100"/>
            <ac:spMkLst>
              <pc:docMk/>
              <pc:sldMasterMk cId="671478660" sldId="2147483648"/>
              <pc:sldLayoutMk cId="3969930542" sldId="2147483649"/>
              <ac:spMk id="38" creationId="{C462BE06-3CA9-4E10-A51D-B9EB371A7667}"/>
            </ac:spMkLst>
          </pc:spChg>
          <pc:spChg chg="del mod">
            <ac:chgData name="Simone Spagnuolo" userId="f91fbdad-207f-429a-852d-d32990bec811" providerId="ADAL" clId="{0CC70FBF-6085-4DA5-8424-1E873F2D6748}" dt="2024-08-01T12:55:47.304" v="535" actId="478"/>
            <ac:spMkLst>
              <pc:docMk/>
              <pc:sldMasterMk cId="671478660" sldId="2147483648"/>
              <pc:sldLayoutMk cId="3969930542" sldId="2147483649"/>
              <ac:spMk id="45" creationId="{EE17819D-84D8-4E3B-81DF-B0E2BF2D8185}"/>
            </ac:spMkLst>
          </pc:spChg>
          <pc:picChg chg="add del mod">
            <ac:chgData name="Simone Spagnuolo" userId="f91fbdad-207f-429a-852d-d32990bec811" providerId="ADAL" clId="{0CC70FBF-6085-4DA5-8424-1E873F2D6748}" dt="2024-08-01T12:57:01.624" v="547" actId="478"/>
            <ac:picMkLst>
              <pc:docMk/>
              <pc:sldMasterMk cId="671478660" sldId="2147483648"/>
              <pc:sldLayoutMk cId="3969930542" sldId="2147483649"/>
              <ac:picMk id="5" creationId="{76CB3DBC-C553-E6D0-3FE9-A6DC6C59C4F4}"/>
            </ac:picMkLst>
          </pc:picChg>
          <pc:picChg chg="add mod">
            <ac:chgData name="Simone Spagnuolo" userId="f91fbdad-207f-429a-852d-d32990bec811" providerId="ADAL" clId="{0CC70FBF-6085-4DA5-8424-1E873F2D6748}" dt="2024-08-01T12:56:33.330" v="541" actId="14100"/>
            <ac:picMkLst>
              <pc:docMk/>
              <pc:sldMasterMk cId="671478660" sldId="2147483648"/>
              <pc:sldLayoutMk cId="3969930542" sldId="2147483649"/>
              <ac:picMk id="8" creationId="{B918510C-96C5-07A5-5DD2-4AB3B526269F}"/>
            </ac:picMkLst>
          </pc:picChg>
          <pc:picChg chg="mod modCrop">
            <ac:chgData name="Simone Spagnuolo" userId="f91fbdad-207f-429a-852d-d32990bec811" providerId="ADAL" clId="{0CC70FBF-6085-4DA5-8424-1E873F2D6748}" dt="2024-07-18T14:18:56.324" v="512" actId="732"/>
            <ac:picMkLst>
              <pc:docMk/>
              <pc:sldMasterMk cId="671478660" sldId="2147483648"/>
              <pc:sldLayoutMk cId="3969930542" sldId="2147483649"/>
              <ac:picMk id="9" creationId="{3C904456-9047-4DDF-9F30-B02E35CB6742}"/>
            </ac:picMkLst>
          </pc:picChg>
          <pc:picChg chg="del">
            <ac:chgData name="Simone Spagnuolo" userId="f91fbdad-207f-429a-852d-d32990bec811" providerId="ADAL" clId="{0CC70FBF-6085-4DA5-8424-1E873F2D6748}" dt="2024-07-18T14:03:26.585" v="3" actId="478"/>
            <ac:picMkLst>
              <pc:docMk/>
              <pc:sldMasterMk cId="671478660" sldId="2147483648"/>
              <pc:sldLayoutMk cId="3969930542" sldId="2147483649"/>
              <ac:picMk id="18" creationId="{E911D2C2-DA49-4A83-8AF9-4245F40A98FD}"/>
            </ac:picMkLst>
          </pc:picChg>
          <pc:picChg chg="del mod">
            <ac:chgData name="Simone Spagnuolo" userId="f91fbdad-207f-429a-852d-d32990bec811" providerId="ADAL" clId="{0CC70FBF-6085-4DA5-8424-1E873F2D6748}" dt="2024-08-01T12:57:00.993" v="546" actId="478"/>
            <ac:picMkLst>
              <pc:docMk/>
              <pc:sldMasterMk cId="671478660" sldId="2147483648"/>
              <pc:sldLayoutMk cId="3969930542" sldId="2147483649"/>
              <ac:picMk id="47" creationId="{F5E591AA-70C3-47BA-9F8C-1C586775B0D7}"/>
            </ac:picMkLst>
          </pc:picChg>
        </pc:sldLayoutChg>
        <pc:sldLayoutChg chg="addSp delSp modSp mod modAnim">
          <pc:chgData name="Simone Spagnuolo" userId="f91fbdad-207f-429a-852d-d32990bec811" providerId="ADAL" clId="{0CC70FBF-6085-4DA5-8424-1E873F2D6748}" dt="2024-08-01T13:08:31.910" v="731"/>
          <pc:sldLayoutMkLst>
            <pc:docMk/>
            <pc:sldMasterMk cId="671478660" sldId="2147483648"/>
            <pc:sldLayoutMk cId="2424234085" sldId="2147483650"/>
          </pc:sldLayoutMkLst>
          <pc:spChg chg="add del mod">
            <ac:chgData name="Simone Spagnuolo" userId="f91fbdad-207f-429a-852d-d32990bec811" providerId="ADAL" clId="{0CC70FBF-6085-4DA5-8424-1E873F2D6748}" dt="2024-08-01T12:56:45.118" v="542" actId="478"/>
            <ac:spMkLst>
              <pc:docMk/>
              <pc:sldMasterMk cId="671478660" sldId="2147483648"/>
              <pc:sldLayoutMk cId="2424234085" sldId="2147483650"/>
              <ac:spMk id="3" creationId="{768B9152-0A64-1B21-F1FC-47E46111FC76}"/>
            </ac:spMkLst>
          </pc:spChg>
          <pc:spChg chg="add mod">
            <ac:chgData name="Simone Spagnuolo" userId="f91fbdad-207f-429a-852d-d32990bec811" providerId="ADAL" clId="{0CC70FBF-6085-4DA5-8424-1E873F2D6748}" dt="2024-08-01T13:03:35.668" v="674"/>
            <ac:spMkLst>
              <pc:docMk/>
              <pc:sldMasterMk cId="671478660" sldId="2147483648"/>
              <pc:sldLayoutMk cId="2424234085" sldId="2147483650"/>
              <ac:spMk id="5" creationId="{3B22E904-DD6A-5A55-19E4-A2BF67190B84}"/>
            </ac:spMkLst>
          </pc:spChg>
          <pc:spChg chg="add mod">
            <ac:chgData name="Simone Spagnuolo" userId="f91fbdad-207f-429a-852d-d32990bec811" providerId="ADAL" clId="{0CC70FBF-6085-4DA5-8424-1E873F2D6748}" dt="2024-08-01T13:03:42.509" v="675"/>
            <ac:spMkLst>
              <pc:docMk/>
              <pc:sldMasterMk cId="671478660" sldId="2147483648"/>
              <pc:sldLayoutMk cId="2424234085" sldId="2147483650"/>
              <ac:spMk id="6" creationId="{5A04667E-9434-9777-92BE-B9373D84A958}"/>
            </ac:spMkLst>
          </pc:spChg>
          <pc:spChg chg="add mod">
            <ac:chgData name="Simone Spagnuolo" userId="f91fbdad-207f-429a-852d-d32990bec811" providerId="ADAL" clId="{0CC70FBF-6085-4DA5-8424-1E873F2D6748}" dt="2024-08-01T13:04:53.141" v="705" actId="1036"/>
            <ac:spMkLst>
              <pc:docMk/>
              <pc:sldMasterMk cId="671478660" sldId="2147483648"/>
              <pc:sldLayoutMk cId="2424234085" sldId="2147483650"/>
              <ac:spMk id="7" creationId="{14D363A6-3A7D-516E-65F8-418C2BF80544}"/>
            </ac:spMkLst>
          </pc:spChg>
          <pc:spChg chg="mod">
            <ac:chgData name="Simone Spagnuolo" userId="f91fbdad-207f-429a-852d-d32990bec811" providerId="ADAL" clId="{0CC70FBF-6085-4DA5-8424-1E873F2D6748}" dt="2024-07-18T14:21:35.093" v="529" actId="14100"/>
            <ac:spMkLst>
              <pc:docMk/>
              <pc:sldMasterMk cId="671478660" sldId="2147483648"/>
              <pc:sldLayoutMk cId="2424234085" sldId="2147483650"/>
              <ac:spMk id="19" creationId="{4FD1A792-45B1-4043-8448-097FD0227780}"/>
            </ac:spMkLst>
          </pc:spChg>
          <pc:spChg chg="del">
            <ac:chgData name="Simone Spagnuolo" userId="f91fbdad-207f-429a-852d-d32990bec811" providerId="ADAL" clId="{0CC70FBF-6085-4DA5-8424-1E873F2D6748}" dt="2024-08-01T13:03:32.007" v="673" actId="478"/>
            <ac:spMkLst>
              <pc:docMk/>
              <pc:sldMasterMk cId="671478660" sldId="2147483648"/>
              <pc:sldLayoutMk cId="2424234085" sldId="2147483650"/>
              <ac:spMk id="21" creationId="{F0B7BA79-F44F-4502-B25F-771437A36987}"/>
            </ac:spMkLst>
          </pc:spChg>
          <pc:spChg chg="del mod">
            <ac:chgData name="Simone Spagnuolo" userId="f91fbdad-207f-429a-852d-d32990bec811" providerId="ADAL" clId="{0CC70FBF-6085-4DA5-8424-1E873F2D6748}" dt="2024-08-01T13:04:10.239" v="680" actId="478"/>
            <ac:spMkLst>
              <pc:docMk/>
              <pc:sldMasterMk cId="671478660" sldId="2147483648"/>
              <pc:sldLayoutMk cId="2424234085" sldId="2147483650"/>
              <ac:spMk id="22" creationId="{A9639533-A4FA-4739-B41E-6F6170F8BB4F}"/>
            </ac:spMkLst>
          </pc:spChg>
          <pc:spChg chg="del mod">
            <ac:chgData name="Simone Spagnuolo" userId="f91fbdad-207f-429a-852d-d32990bec811" providerId="ADAL" clId="{0CC70FBF-6085-4DA5-8424-1E873F2D6748}" dt="2024-07-18T14:14:23.298" v="468" actId="478"/>
            <ac:spMkLst>
              <pc:docMk/>
              <pc:sldMasterMk cId="671478660" sldId="2147483648"/>
              <pc:sldLayoutMk cId="2424234085" sldId="2147483650"/>
              <ac:spMk id="23" creationId="{0CA530A2-4EA3-4C86-A90D-C7CCC7ECBB4D}"/>
            </ac:spMkLst>
          </pc:spChg>
          <pc:spChg chg="mod">
            <ac:chgData name="Simone Spagnuolo" userId="f91fbdad-207f-429a-852d-d32990bec811" providerId="ADAL" clId="{0CC70FBF-6085-4DA5-8424-1E873F2D6748}" dt="2024-08-01T13:04:58.314" v="712" actId="1036"/>
            <ac:spMkLst>
              <pc:docMk/>
              <pc:sldMasterMk cId="671478660" sldId="2147483648"/>
              <pc:sldLayoutMk cId="2424234085" sldId="2147483650"/>
              <ac:spMk id="24" creationId="{9D1E8A33-3062-42EE-93B2-0DB50E61EB19}"/>
            </ac:spMkLst>
          </pc:spChg>
          <pc:spChg chg="del">
            <ac:chgData name="Simone Spagnuolo" userId="f91fbdad-207f-429a-852d-d32990bec811" providerId="ADAL" clId="{0CC70FBF-6085-4DA5-8424-1E873F2D6748}" dt="2024-07-18T14:14:31.035" v="472" actId="478"/>
            <ac:spMkLst>
              <pc:docMk/>
              <pc:sldMasterMk cId="671478660" sldId="2147483648"/>
              <pc:sldLayoutMk cId="2424234085" sldId="2147483650"/>
              <ac:spMk id="25" creationId="{ECAA3106-CFBA-4CAA-8CB6-C7C70477A87A}"/>
            </ac:spMkLst>
          </pc:spChg>
          <pc:spChg chg="del">
            <ac:chgData name="Simone Spagnuolo" userId="f91fbdad-207f-429a-852d-d32990bec811" providerId="ADAL" clId="{0CC70FBF-6085-4DA5-8424-1E873F2D6748}" dt="2024-07-18T14:22:16.219" v="532" actId="478"/>
            <ac:spMkLst>
              <pc:docMk/>
              <pc:sldMasterMk cId="671478660" sldId="2147483648"/>
              <pc:sldLayoutMk cId="2424234085" sldId="2147483650"/>
              <ac:spMk id="74" creationId="{E0F7A207-48C3-42C8-A3D5-FED4353B2DB1}"/>
            </ac:spMkLst>
          </pc:spChg>
          <pc:spChg chg="mod">
            <ac:chgData name="Simone Spagnuolo" userId="f91fbdad-207f-429a-852d-d32990bec811" providerId="ADAL" clId="{0CC70FBF-6085-4DA5-8424-1E873F2D6748}" dt="2024-07-18T14:16:51.237" v="493" actId="207"/>
            <ac:spMkLst>
              <pc:docMk/>
              <pc:sldMasterMk cId="671478660" sldId="2147483648"/>
              <pc:sldLayoutMk cId="2424234085" sldId="2147483650"/>
              <ac:spMk id="93" creationId="{B0BAE56E-0900-45BD-956F-6695FA088F8C}"/>
            </ac:spMkLst>
          </pc:spChg>
          <pc:picChg chg="add mod">
            <ac:chgData name="Simone Spagnuolo" userId="f91fbdad-207f-429a-852d-d32990bec811" providerId="ADAL" clId="{0CC70FBF-6085-4DA5-8424-1E873F2D6748}" dt="2024-08-01T13:05:12.940" v="722" actId="1038"/>
            <ac:picMkLst>
              <pc:docMk/>
              <pc:sldMasterMk cId="671478660" sldId="2147483648"/>
              <pc:sldLayoutMk cId="2424234085" sldId="2147483650"/>
              <ac:picMk id="2" creationId="{5AA013C1-CA1E-5E70-0999-297A96297250}"/>
            </ac:picMkLst>
          </pc:picChg>
          <pc:picChg chg="add mod">
            <ac:chgData name="Simone Spagnuolo" userId="f91fbdad-207f-429a-852d-d32990bec811" providerId="ADAL" clId="{0CC70FBF-6085-4DA5-8424-1E873F2D6748}" dt="2024-08-01T13:05:12.940" v="722" actId="1038"/>
            <ac:picMkLst>
              <pc:docMk/>
              <pc:sldMasterMk cId="671478660" sldId="2147483648"/>
              <pc:sldLayoutMk cId="2424234085" sldId="2147483650"/>
              <ac:picMk id="4" creationId="{25D7363D-DA25-3E81-692F-377479034AFD}"/>
            </ac:picMkLst>
          </pc:picChg>
          <pc:picChg chg="del">
            <ac:chgData name="Simone Spagnuolo" userId="f91fbdad-207f-429a-852d-d32990bec811" providerId="ADAL" clId="{0CC70FBF-6085-4DA5-8424-1E873F2D6748}" dt="2024-07-18T14:14:29.148" v="471" actId="478"/>
            <ac:picMkLst>
              <pc:docMk/>
              <pc:sldMasterMk cId="671478660" sldId="2147483648"/>
              <pc:sldLayoutMk cId="2424234085" sldId="2147483650"/>
              <ac:picMk id="26" creationId="{5B17FB58-19E6-48F2-8911-13E7C8011729}"/>
            </ac:picMkLst>
          </pc:picChg>
          <pc:picChg chg="del">
            <ac:chgData name="Simone Spagnuolo" userId="f91fbdad-207f-429a-852d-d32990bec811" providerId="ADAL" clId="{0CC70FBF-6085-4DA5-8424-1E873F2D6748}" dt="2024-07-18T14:14:25.046" v="469" actId="478"/>
            <ac:picMkLst>
              <pc:docMk/>
              <pc:sldMasterMk cId="671478660" sldId="2147483648"/>
              <pc:sldLayoutMk cId="2424234085" sldId="2147483650"/>
              <ac:picMk id="27" creationId="{54717689-D767-4F6C-B5B6-317898E24F88}"/>
            </ac:picMkLst>
          </pc:picChg>
        </pc:sldLayoutChg>
        <pc:sldLayoutChg chg="addSp delSp modSp mod">
          <pc:chgData name="Simone Spagnuolo" userId="f91fbdad-207f-429a-852d-d32990bec811" providerId="ADAL" clId="{0CC70FBF-6085-4DA5-8424-1E873F2D6748}" dt="2024-08-01T13:05:18.938" v="723"/>
          <pc:sldLayoutMkLst>
            <pc:docMk/>
            <pc:sldMasterMk cId="671478660" sldId="2147483648"/>
            <pc:sldLayoutMk cId="3980032141" sldId="2147483654"/>
          </pc:sldLayoutMkLst>
          <pc:spChg chg="add del mod">
            <ac:chgData name="Simone Spagnuolo" userId="f91fbdad-207f-429a-852d-d32990bec811" providerId="ADAL" clId="{0CC70FBF-6085-4DA5-8424-1E873F2D6748}" dt="2024-08-01T13:04:31.208" v="691" actId="478"/>
            <ac:spMkLst>
              <pc:docMk/>
              <pc:sldMasterMk cId="671478660" sldId="2147483648"/>
              <pc:sldLayoutMk cId="3980032141" sldId="2147483654"/>
              <ac:spMk id="2" creationId="{735D71F3-1EA1-3B4A-63F6-ADC90C35FA23}"/>
            </ac:spMkLst>
          </pc:spChg>
          <pc:spChg chg="add del mod">
            <ac:chgData name="Simone Spagnuolo" userId="f91fbdad-207f-429a-852d-d32990bec811" providerId="ADAL" clId="{0CC70FBF-6085-4DA5-8424-1E873F2D6748}" dt="2024-08-01T12:56:50.008" v="543" actId="478"/>
            <ac:spMkLst>
              <pc:docMk/>
              <pc:sldMasterMk cId="671478660" sldId="2147483648"/>
              <pc:sldLayoutMk cId="3980032141" sldId="2147483654"/>
              <ac:spMk id="4" creationId="{A9C999BE-A986-2263-85E6-D348DB1774D3}"/>
            </ac:spMkLst>
          </pc:spChg>
          <pc:spChg chg="add mod">
            <ac:chgData name="Simone Spagnuolo" userId="f91fbdad-207f-429a-852d-d32990bec811" providerId="ADAL" clId="{0CC70FBF-6085-4DA5-8424-1E873F2D6748}" dt="2024-08-01T13:05:18.938" v="723"/>
            <ac:spMkLst>
              <pc:docMk/>
              <pc:sldMasterMk cId="671478660" sldId="2147483648"/>
              <pc:sldLayoutMk cId="3980032141" sldId="2147483654"/>
              <ac:spMk id="6" creationId="{CA282944-B7D9-6863-716E-40EBB5CB7DC1}"/>
            </ac:spMkLst>
          </pc:spChg>
          <pc:spChg chg="add mod">
            <ac:chgData name="Simone Spagnuolo" userId="f91fbdad-207f-429a-852d-d32990bec811" providerId="ADAL" clId="{0CC70FBF-6085-4DA5-8424-1E873F2D6748}" dt="2024-08-01T13:05:18.938" v="723"/>
            <ac:spMkLst>
              <pc:docMk/>
              <pc:sldMasterMk cId="671478660" sldId="2147483648"/>
              <pc:sldLayoutMk cId="3980032141" sldId="2147483654"/>
              <ac:spMk id="9" creationId="{3FA4A296-9C51-B5F3-9AD1-236699DA8A74}"/>
            </ac:spMkLst>
          </pc:spChg>
          <pc:spChg chg="mod">
            <ac:chgData name="Simone Spagnuolo" userId="f91fbdad-207f-429a-852d-d32990bec811" providerId="ADAL" clId="{0CC70FBF-6085-4DA5-8424-1E873F2D6748}" dt="2024-07-18T14:21:50.333" v="530" actId="14100"/>
            <ac:spMkLst>
              <pc:docMk/>
              <pc:sldMasterMk cId="671478660" sldId="2147483648"/>
              <pc:sldLayoutMk cId="3980032141" sldId="2147483654"/>
              <ac:spMk id="19" creationId="{4FD1A792-45B1-4043-8448-097FD0227780}"/>
            </ac:spMkLst>
          </pc:spChg>
          <pc:spChg chg="del mod">
            <ac:chgData name="Simone Spagnuolo" userId="f91fbdad-207f-429a-852d-d32990bec811" providerId="ADAL" clId="{0CC70FBF-6085-4DA5-8424-1E873F2D6748}" dt="2024-08-01T13:04:32.732" v="692" actId="478"/>
            <ac:spMkLst>
              <pc:docMk/>
              <pc:sldMasterMk cId="671478660" sldId="2147483648"/>
              <pc:sldLayoutMk cId="3980032141" sldId="2147483654"/>
              <ac:spMk id="22" creationId="{495F5D76-0856-40EF-BEBB-CACEA15D1700}"/>
            </ac:spMkLst>
          </pc:spChg>
          <pc:spChg chg="del">
            <ac:chgData name="Simone Spagnuolo" userId="f91fbdad-207f-429a-852d-d32990bec811" providerId="ADAL" clId="{0CC70FBF-6085-4DA5-8424-1E873F2D6748}" dt="2024-07-18T14:14:52.033" v="478" actId="478"/>
            <ac:spMkLst>
              <pc:docMk/>
              <pc:sldMasterMk cId="671478660" sldId="2147483648"/>
              <pc:sldLayoutMk cId="3980032141" sldId="2147483654"/>
              <ac:spMk id="23" creationId="{D71A857C-9B26-44EF-A203-16656FCF4E3F}"/>
            </ac:spMkLst>
          </pc:spChg>
          <pc:spChg chg="del">
            <ac:chgData name="Simone Spagnuolo" userId="f91fbdad-207f-429a-852d-d32990bec811" providerId="ADAL" clId="{0CC70FBF-6085-4DA5-8424-1E873F2D6748}" dt="2024-07-18T14:14:47.775" v="474" actId="478"/>
            <ac:spMkLst>
              <pc:docMk/>
              <pc:sldMasterMk cId="671478660" sldId="2147483648"/>
              <pc:sldLayoutMk cId="3980032141" sldId="2147483654"/>
              <ac:spMk id="24" creationId="{753D4DB0-9D0B-43A7-81C8-F54F7DF26543}"/>
            </ac:spMkLst>
          </pc:spChg>
          <pc:spChg chg="del">
            <ac:chgData name="Simone Spagnuolo" userId="f91fbdad-207f-429a-852d-d32990bec811" providerId="ADAL" clId="{0CC70FBF-6085-4DA5-8424-1E873F2D6748}" dt="2024-07-18T14:14:49.564" v="475" actId="478"/>
            <ac:spMkLst>
              <pc:docMk/>
              <pc:sldMasterMk cId="671478660" sldId="2147483648"/>
              <pc:sldLayoutMk cId="3980032141" sldId="2147483654"/>
              <ac:spMk id="25" creationId="{42AF5A78-A623-4A43-B4BD-8D63DAE5EAB6}"/>
            </ac:spMkLst>
          </pc:spChg>
          <pc:spChg chg="del">
            <ac:chgData name="Simone Spagnuolo" userId="f91fbdad-207f-429a-852d-d32990bec811" providerId="ADAL" clId="{0CC70FBF-6085-4DA5-8424-1E873F2D6748}" dt="2024-07-18T14:22:08.285" v="531" actId="478"/>
            <ac:spMkLst>
              <pc:docMk/>
              <pc:sldMasterMk cId="671478660" sldId="2147483648"/>
              <pc:sldLayoutMk cId="3980032141" sldId="2147483654"/>
              <ac:spMk id="74" creationId="{E0F7A207-48C3-42C8-A3D5-FED4353B2DB1}"/>
            </ac:spMkLst>
          </pc:spChg>
          <pc:spChg chg="mod">
            <ac:chgData name="Simone Spagnuolo" userId="f91fbdad-207f-429a-852d-d32990bec811" providerId="ADAL" clId="{0CC70FBF-6085-4DA5-8424-1E873F2D6748}" dt="2024-07-18T14:17:02.144" v="495" actId="207"/>
            <ac:spMkLst>
              <pc:docMk/>
              <pc:sldMasterMk cId="671478660" sldId="2147483648"/>
              <pc:sldLayoutMk cId="3980032141" sldId="2147483654"/>
              <ac:spMk id="93" creationId="{B0BAE56E-0900-45BD-956F-6695FA088F8C}"/>
            </ac:spMkLst>
          </pc:spChg>
          <pc:picChg chg="add del mod">
            <ac:chgData name="Simone Spagnuolo" userId="f91fbdad-207f-429a-852d-d32990bec811" providerId="ADAL" clId="{0CC70FBF-6085-4DA5-8424-1E873F2D6748}" dt="2024-08-01T13:04:28.347" v="689" actId="478"/>
            <ac:picMkLst>
              <pc:docMk/>
              <pc:sldMasterMk cId="671478660" sldId="2147483648"/>
              <pc:sldLayoutMk cId="3980032141" sldId="2147483654"/>
              <ac:picMk id="3" creationId="{826F391D-CEA5-69D8-2D3E-7A5444B80EA1}"/>
            </ac:picMkLst>
          </pc:picChg>
          <pc:picChg chg="add del mod">
            <ac:chgData name="Simone Spagnuolo" userId="f91fbdad-207f-429a-852d-d32990bec811" providerId="ADAL" clId="{0CC70FBF-6085-4DA5-8424-1E873F2D6748}" dt="2024-08-01T13:04:29.207" v="690" actId="478"/>
            <ac:picMkLst>
              <pc:docMk/>
              <pc:sldMasterMk cId="671478660" sldId="2147483648"/>
              <pc:sldLayoutMk cId="3980032141" sldId="2147483654"/>
              <ac:picMk id="5" creationId="{CB533A21-066A-624C-7DD6-680BE8104B84}"/>
            </ac:picMkLst>
          </pc:picChg>
          <pc:picChg chg="add mod">
            <ac:chgData name="Simone Spagnuolo" userId="f91fbdad-207f-429a-852d-d32990bec811" providerId="ADAL" clId="{0CC70FBF-6085-4DA5-8424-1E873F2D6748}" dt="2024-08-01T13:05:18.938" v="723"/>
            <ac:picMkLst>
              <pc:docMk/>
              <pc:sldMasterMk cId="671478660" sldId="2147483648"/>
              <pc:sldLayoutMk cId="3980032141" sldId="2147483654"/>
              <ac:picMk id="7" creationId="{9371A7F1-1A6B-B1B8-FF6A-4ACF0FD521D1}"/>
            </ac:picMkLst>
          </pc:picChg>
          <pc:picChg chg="add mod">
            <ac:chgData name="Simone Spagnuolo" userId="f91fbdad-207f-429a-852d-d32990bec811" providerId="ADAL" clId="{0CC70FBF-6085-4DA5-8424-1E873F2D6748}" dt="2024-08-01T13:05:18.938" v="723"/>
            <ac:picMkLst>
              <pc:docMk/>
              <pc:sldMasterMk cId="671478660" sldId="2147483648"/>
              <pc:sldLayoutMk cId="3980032141" sldId="2147483654"/>
              <ac:picMk id="8" creationId="{B20A1FFE-1DCF-9890-E17B-E0DBB6FF0073}"/>
            </ac:picMkLst>
          </pc:picChg>
          <pc:picChg chg="del">
            <ac:chgData name="Simone Spagnuolo" userId="f91fbdad-207f-429a-852d-d32990bec811" providerId="ADAL" clId="{0CC70FBF-6085-4DA5-8424-1E873F2D6748}" dt="2024-07-18T14:14:50.238" v="476" actId="478"/>
            <ac:picMkLst>
              <pc:docMk/>
              <pc:sldMasterMk cId="671478660" sldId="2147483648"/>
              <pc:sldLayoutMk cId="3980032141" sldId="2147483654"/>
              <ac:picMk id="26" creationId="{4AA516AF-0777-4F81-B3BC-A3B653BCC36E}"/>
            </ac:picMkLst>
          </pc:picChg>
          <pc:picChg chg="del">
            <ac:chgData name="Simone Spagnuolo" userId="f91fbdad-207f-429a-852d-d32990bec811" providerId="ADAL" clId="{0CC70FBF-6085-4DA5-8424-1E873F2D6748}" dt="2024-07-18T14:14:50.803" v="477" actId="478"/>
            <ac:picMkLst>
              <pc:docMk/>
              <pc:sldMasterMk cId="671478660" sldId="2147483648"/>
              <pc:sldLayoutMk cId="3980032141" sldId="2147483654"/>
              <ac:picMk id="27" creationId="{F7587A17-D1E8-469E-A307-E2A41DCA5902}"/>
            </ac:picMkLst>
          </pc:picChg>
        </pc:sldLayoutChg>
        <pc:sldLayoutChg chg="addSp delSp modSp mod">
          <pc:chgData name="Simone Spagnuolo" userId="f91fbdad-207f-429a-852d-d32990bec811" providerId="ADAL" clId="{0CC70FBF-6085-4DA5-8424-1E873F2D6748}" dt="2024-08-01T13:05:20.525" v="724"/>
          <pc:sldLayoutMkLst>
            <pc:docMk/>
            <pc:sldMasterMk cId="671478660" sldId="2147483648"/>
            <pc:sldLayoutMk cId="3307635989" sldId="2147483655"/>
          </pc:sldLayoutMkLst>
          <pc:spChg chg="add del mod">
            <ac:chgData name="Simone Spagnuolo" userId="f91fbdad-207f-429a-852d-d32990bec811" providerId="ADAL" clId="{0CC70FBF-6085-4DA5-8424-1E873F2D6748}" dt="2024-08-01T13:04:35.310" v="693" actId="478"/>
            <ac:spMkLst>
              <pc:docMk/>
              <pc:sldMasterMk cId="671478660" sldId="2147483648"/>
              <pc:sldLayoutMk cId="3307635989" sldId="2147483655"/>
              <ac:spMk id="2" creationId="{7623EEAD-EC5D-73A7-53B8-3ACA2CFC7A22}"/>
            </ac:spMkLst>
          </pc:spChg>
          <pc:spChg chg="add del mod">
            <ac:chgData name="Simone Spagnuolo" userId="f91fbdad-207f-429a-852d-d32990bec811" providerId="ADAL" clId="{0CC70FBF-6085-4DA5-8424-1E873F2D6748}" dt="2024-08-01T12:56:53.196" v="544" actId="478"/>
            <ac:spMkLst>
              <pc:docMk/>
              <pc:sldMasterMk cId="671478660" sldId="2147483648"/>
              <pc:sldLayoutMk cId="3307635989" sldId="2147483655"/>
              <ac:spMk id="4" creationId="{29D97ACB-9FAD-0859-D62D-F7E7788B1F3D}"/>
            </ac:spMkLst>
          </pc:spChg>
          <pc:spChg chg="add mod">
            <ac:chgData name="Simone Spagnuolo" userId="f91fbdad-207f-429a-852d-d32990bec811" providerId="ADAL" clId="{0CC70FBF-6085-4DA5-8424-1E873F2D6748}" dt="2024-08-01T13:05:20.525" v="724"/>
            <ac:spMkLst>
              <pc:docMk/>
              <pc:sldMasterMk cId="671478660" sldId="2147483648"/>
              <pc:sldLayoutMk cId="3307635989" sldId="2147483655"/>
              <ac:spMk id="6" creationId="{3F2B36C0-947F-C784-83CE-8128471E6335}"/>
            </ac:spMkLst>
          </pc:spChg>
          <pc:spChg chg="add mod">
            <ac:chgData name="Simone Spagnuolo" userId="f91fbdad-207f-429a-852d-d32990bec811" providerId="ADAL" clId="{0CC70FBF-6085-4DA5-8424-1E873F2D6748}" dt="2024-08-01T13:05:20.525" v="724"/>
            <ac:spMkLst>
              <pc:docMk/>
              <pc:sldMasterMk cId="671478660" sldId="2147483648"/>
              <pc:sldLayoutMk cId="3307635989" sldId="2147483655"/>
              <ac:spMk id="9" creationId="{965A9B3B-42FB-3D63-215A-318593D0D485}"/>
            </ac:spMkLst>
          </pc:spChg>
          <pc:spChg chg="del">
            <ac:chgData name="Simone Spagnuolo" userId="f91fbdad-207f-429a-852d-d32990bec811" providerId="ADAL" clId="{0CC70FBF-6085-4DA5-8424-1E873F2D6748}" dt="2024-08-01T13:04:35.932" v="694" actId="478"/>
            <ac:spMkLst>
              <pc:docMk/>
              <pc:sldMasterMk cId="671478660" sldId="2147483648"/>
              <pc:sldLayoutMk cId="3307635989" sldId="2147483655"/>
              <ac:spMk id="13" creationId="{3D3D6981-2DE1-4D81-8220-5F7721CE073F}"/>
            </ac:spMkLst>
          </pc:spChg>
          <pc:spChg chg="del mod">
            <ac:chgData name="Simone Spagnuolo" userId="f91fbdad-207f-429a-852d-d32990bec811" providerId="ADAL" clId="{0CC70FBF-6085-4DA5-8424-1E873F2D6748}" dt="2024-08-01T13:04:38.268" v="697" actId="478"/>
            <ac:spMkLst>
              <pc:docMk/>
              <pc:sldMasterMk cId="671478660" sldId="2147483648"/>
              <pc:sldLayoutMk cId="3307635989" sldId="2147483655"/>
              <ac:spMk id="14" creationId="{1F3DEAE3-0A2E-48F0-97B5-6E4F06E36BF6}"/>
            </ac:spMkLst>
          </pc:spChg>
          <pc:spChg chg="del">
            <ac:chgData name="Simone Spagnuolo" userId="f91fbdad-207f-429a-852d-d32990bec811" providerId="ADAL" clId="{0CC70FBF-6085-4DA5-8424-1E873F2D6748}" dt="2024-07-18T14:14:59.369" v="483" actId="478"/>
            <ac:spMkLst>
              <pc:docMk/>
              <pc:sldMasterMk cId="671478660" sldId="2147483648"/>
              <pc:sldLayoutMk cId="3307635989" sldId="2147483655"/>
              <ac:spMk id="15" creationId="{FEB10BAF-05FF-45D7-A52F-74CC66331D58}"/>
            </ac:spMkLst>
          </pc:spChg>
          <pc:spChg chg="del">
            <ac:chgData name="Simone Spagnuolo" userId="f91fbdad-207f-429a-852d-d32990bec811" providerId="ADAL" clId="{0CC70FBF-6085-4DA5-8424-1E873F2D6748}" dt="2024-07-18T14:14:54.984" v="479" actId="478"/>
            <ac:spMkLst>
              <pc:docMk/>
              <pc:sldMasterMk cId="671478660" sldId="2147483648"/>
              <pc:sldLayoutMk cId="3307635989" sldId="2147483655"/>
              <ac:spMk id="16" creationId="{AA032ABF-5FEF-4A07-9397-FD1539837048}"/>
            </ac:spMkLst>
          </pc:spChg>
          <pc:spChg chg="del">
            <ac:chgData name="Simone Spagnuolo" userId="f91fbdad-207f-429a-852d-d32990bec811" providerId="ADAL" clId="{0CC70FBF-6085-4DA5-8424-1E873F2D6748}" dt="2024-07-18T14:14:56.844" v="480" actId="478"/>
            <ac:spMkLst>
              <pc:docMk/>
              <pc:sldMasterMk cId="671478660" sldId="2147483648"/>
              <pc:sldLayoutMk cId="3307635989" sldId="2147483655"/>
              <ac:spMk id="17" creationId="{1C28B8D6-8115-4685-99A7-686E71CC7F96}"/>
            </ac:spMkLst>
          </pc:spChg>
          <pc:spChg chg="del">
            <ac:chgData name="Simone Spagnuolo" userId="f91fbdad-207f-429a-852d-d32990bec811" providerId="ADAL" clId="{0CC70FBF-6085-4DA5-8424-1E873F2D6748}" dt="2024-07-18T14:22:26.838" v="533" actId="478"/>
            <ac:spMkLst>
              <pc:docMk/>
              <pc:sldMasterMk cId="671478660" sldId="2147483648"/>
              <pc:sldLayoutMk cId="3307635989" sldId="2147483655"/>
              <ac:spMk id="74" creationId="{E0F7A207-48C3-42C8-A3D5-FED4353B2DB1}"/>
            </ac:spMkLst>
          </pc:spChg>
          <pc:spChg chg="mod">
            <ac:chgData name="Simone Spagnuolo" userId="f91fbdad-207f-429a-852d-d32990bec811" providerId="ADAL" clId="{0CC70FBF-6085-4DA5-8424-1E873F2D6748}" dt="2024-07-18T14:17:10.644" v="497" actId="207"/>
            <ac:spMkLst>
              <pc:docMk/>
              <pc:sldMasterMk cId="671478660" sldId="2147483648"/>
              <pc:sldLayoutMk cId="3307635989" sldId="2147483655"/>
              <ac:spMk id="93" creationId="{B0BAE56E-0900-45BD-956F-6695FA088F8C}"/>
            </ac:spMkLst>
          </pc:spChg>
          <pc:picChg chg="add del mod">
            <ac:chgData name="Simone Spagnuolo" userId="f91fbdad-207f-429a-852d-d32990bec811" providerId="ADAL" clId="{0CC70FBF-6085-4DA5-8424-1E873F2D6748}" dt="2024-08-01T13:04:36.719" v="695" actId="478"/>
            <ac:picMkLst>
              <pc:docMk/>
              <pc:sldMasterMk cId="671478660" sldId="2147483648"/>
              <pc:sldLayoutMk cId="3307635989" sldId="2147483655"/>
              <ac:picMk id="3" creationId="{6AA19836-800B-D301-9A46-177A24A3C7B8}"/>
            </ac:picMkLst>
          </pc:picChg>
          <pc:picChg chg="add del mod">
            <ac:chgData name="Simone Spagnuolo" userId="f91fbdad-207f-429a-852d-d32990bec811" providerId="ADAL" clId="{0CC70FBF-6085-4DA5-8424-1E873F2D6748}" dt="2024-08-01T13:04:37.227" v="696" actId="478"/>
            <ac:picMkLst>
              <pc:docMk/>
              <pc:sldMasterMk cId="671478660" sldId="2147483648"/>
              <pc:sldLayoutMk cId="3307635989" sldId="2147483655"/>
              <ac:picMk id="5" creationId="{4B7149AD-FDD7-CA65-040D-015DCFA33E20}"/>
            </ac:picMkLst>
          </pc:picChg>
          <pc:picChg chg="add mod">
            <ac:chgData name="Simone Spagnuolo" userId="f91fbdad-207f-429a-852d-d32990bec811" providerId="ADAL" clId="{0CC70FBF-6085-4DA5-8424-1E873F2D6748}" dt="2024-08-01T13:05:20.525" v="724"/>
            <ac:picMkLst>
              <pc:docMk/>
              <pc:sldMasterMk cId="671478660" sldId="2147483648"/>
              <pc:sldLayoutMk cId="3307635989" sldId="2147483655"/>
              <ac:picMk id="7" creationId="{D239266A-A11D-F771-5CAA-C248707CE715}"/>
            </ac:picMkLst>
          </pc:picChg>
          <pc:picChg chg="add mod">
            <ac:chgData name="Simone Spagnuolo" userId="f91fbdad-207f-429a-852d-d32990bec811" providerId="ADAL" clId="{0CC70FBF-6085-4DA5-8424-1E873F2D6748}" dt="2024-08-01T13:05:20.525" v="724"/>
            <ac:picMkLst>
              <pc:docMk/>
              <pc:sldMasterMk cId="671478660" sldId="2147483648"/>
              <pc:sldLayoutMk cId="3307635989" sldId="2147483655"/>
              <ac:picMk id="8" creationId="{D33D03CC-6645-DF30-9D5E-A0AB660DC1C5}"/>
            </ac:picMkLst>
          </pc:picChg>
          <pc:picChg chg="del">
            <ac:chgData name="Simone Spagnuolo" userId="f91fbdad-207f-429a-852d-d32990bec811" providerId="ADAL" clId="{0CC70FBF-6085-4DA5-8424-1E873F2D6748}" dt="2024-07-18T14:14:57.425" v="481" actId="478"/>
            <ac:picMkLst>
              <pc:docMk/>
              <pc:sldMasterMk cId="671478660" sldId="2147483648"/>
              <pc:sldLayoutMk cId="3307635989" sldId="2147483655"/>
              <ac:picMk id="18" creationId="{DC801F3D-948B-402E-BB8C-38436517EB0C}"/>
            </ac:picMkLst>
          </pc:picChg>
          <pc:picChg chg="del">
            <ac:chgData name="Simone Spagnuolo" userId="f91fbdad-207f-429a-852d-d32990bec811" providerId="ADAL" clId="{0CC70FBF-6085-4DA5-8424-1E873F2D6748}" dt="2024-07-18T14:14:58.032" v="482" actId="478"/>
            <ac:picMkLst>
              <pc:docMk/>
              <pc:sldMasterMk cId="671478660" sldId="2147483648"/>
              <pc:sldLayoutMk cId="3307635989" sldId="2147483655"/>
              <ac:picMk id="19" creationId="{8C3B9364-EF9C-4019-BA51-239637275A4E}"/>
            </ac:picMkLst>
          </pc:picChg>
        </pc:sldLayoutChg>
        <pc:sldLayoutChg chg="addSp delSp modSp mod">
          <pc:chgData name="Simone Spagnuolo" userId="f91fbdad-207f-429a-852d-d32990bec811" providerId="ADAL" clId="{0CC70FBF-6085-4DA5-8424-1E873F2D6748}" dt="2024-08-01T13:05:22.860" v="725"/>
          <pc:sldLayoutMkLst>
            <pc:docMk/>
            <pc:sldMasterMk cId="671478660" sldId="2147483648"/>
            <pc:sldLayoutMk cId="230972435" sldId="2147483656"/>
          </pc:sldLayoutMkLst>
          <pc:spChg chg="add del mod">
            <ac:chgData name="Simone Spagnuolo" userId="f91fbdad-207f-429a-852d-d32990bec811" providerId="ADAL" clId="{0CC70FBF-6085-4DA5-8424-1E873F2D6748}" dt="2024-08-01T13:04:41.141" v="698" actId="478"/>
            <ac:spMkLst>
              <pc:docMk/>
              <pc:sldMasterMk cId="671478660" sldId="2147483648"/>
              <pc:sldLayoutMk cId="230972435" sldId="2147483656"/>
              <ac:spMk id="2" creationId="{4849653F-3F33-E1CF-20A1-391C9C90811B}"/>
            </ac:spMkLst>
          </pc:spChg>
          <pc:spChg chg="add del mod">
            <ac:chgData name="Simone Spagnuolo" userId="f91fbdad-207f-429a-852d-d32990bec811" providerId="ADAL" clId="{0CC70FBF-6085-4DA5-8424-1E873F2D6748}" dt="2024-08-01T12:56:56.609" v="545" actId="478"/>
            <ac:spMkLst>
              <pc:docMk/>
              <pc:sldMasterMk cId="671478660" sldId="2147483648"/>
              <pc:sldLayoutMk cId="230972435" sldId="2147483656"/>
              <ac:spMk id="4" creationId="{E20E3E78-5BC9-21DC-F443-1A9441A7E9E9}"/>
            </ac:spMkLst>
          </pc:spChg>
          <pc:spChg chg="add mod">
            <ac:chgData name="Simone Spagnuolo" userId="f91fbdad-207f-429a-852d-d32990bec811" providerId="ADAL" clId="{0CC70FBF-6085-4DA5-8424-1E873F2D6748}" dt="2024-08-01T13:05:22.860" v="725"/>
            <ac:spMkLst>
              <pc:docMk/>
              <pc:sldMasterMk cId="671478660" sldId="2147483648"/>
              <pc:sldLayoutMk cId="230972435" sldId="2147483656"/>
              <ac:spMk id="6" creationId="{12E86C67-1E0D-CFF2-F92B-91BE7B48A8E0}"/>
            </ac:spMkLst>
          </pc:spChg>
          <pc:spChg chg="add mod">
            <ac:chgData name="Simone Spagnuolo" userId="f91fbdad-207f-429a-852d-d32990bec811" providerId="ADAL" clId="{0CC70FBF-6085-4DA5-8424-1E873F2D6748}" dt="2024-08-01T13:05:22.860" v="725"/>
            <ac:spMkLst>
              <pc:docMk/>
              <pc:sldMasterMk cId="671478660" sldId="2147483648"/>
              <pc:sldLayoutMk cId="230972435" sldId="2147483656"/>
              <ac:spMk id="9" creationId="{DDAFC490-8898-D5C9-1205-28CC45817B86}"/>
            </ac:spMkLst>
          </pc:spChg>
          <pc:spChg chg="del">
            <ac:chgData name="Simone Spagnuolo" userId="f91fbdad-207f-429a-852d-d32990bec811" providerId="ADAL" clId="{0CC70FBF-6085-4DA5-8424-1E873F2D6748}" dt="2024-08-01T13:04:41.887" v="699" actId="478"/>
            <ac:spMkLst>
              <pc:docMk/>
              <pc:sldMasterMk cId="671478660" sldId="2147483648"/>
              <pc:sldLayoutMk cId="230972435" sldId="2147483656"/>
              <ac:spMk id="13" creationId="{45B11D6A-1A82-4674-A04F-871614017153}"/>
            </ac:spMkLst>
          </pc:spChg>
          <pc:spChg chg="del mod">
            <ac:chgData name="Simone Spagnuolo" userId="f91fbdad-207f-429a-852d-d32990bec811" providerId="ADAL" clId="{0CC70FBF-6085-4DA5-8424-1E873F2D6748}" dt="2024-08-01T13:04:44.287" v="702" actId="478"/>
            <ac:spMkLst>
              <pc:docMk/>
              <pc:sldMasterMk cId="671478660" sldId="2147483648"/>
              <pc:sldLayoutMk cId="230972435" sldId="2147483656"/>
              <ac:spMk id="14" creationId="{8FAEF2E1-71EA-4C09-AE10-271A5C9A4BB3}"/>
            </ac:spMkLst>
          </pc:spChg>
          <pc:spChg chg="del">
            <ac:chgData name="Simone Spagnuolo" userId="f91fbdad-207f-429a-852d-d32990bec811" providerId="ADAL" clId="{0CC70FBF-6085-4DA5-8424-1E873F2D6748}" dt="2024-07-18T14:15:06.293" v="488" actId="478"/>
            <ac:spMkLst>
              <pc:docMk/>
              <pc:sldMasterMk cId="671478660" sldId="2147483648"/>
              <pc:sldLayoutMk cId="230972435" sldId="2147483656"/>
              <ac:spMk id="15" creationId="{85A81726-E1C6-491A-99B1-6EF90E40655D}"/>
            </ac:spMkLst>
          </pc:spChg>
          <pc:spChg chg="del">
            <ac:chgData name="Simone Spagnuolo" userId="f91fbdad-207f-429a-852d-d32990bec811" providerId="ADAL" clId="{0CC70FBF-6085-4DA5-8424-1E873F2D6748}" dt="2024-07-18T14:15:02.078" v="484" actId="478"/>
            <ac:spMkLst>
              <pc:docMk/>
              <pc:sldMasterMk cId="671478660" sldId="2147483648"/>
              <pc:sldLayoutMk cId="230972435" sldId="2147483656"/>
              <ac:spMk id="16" creationId="{F02F767D-E5BE-4700-9715-84882799D96C}"/>
            </ac:spMkLst>
          </pc:spChg>
          <pc:spChg chg="del">
            <ac:chgData name="Simone Spagnuolo" userId="f91fbdad-207f-429a-852d-d32990bec811" providerId="ADAL" clId="{0CC70FBF-6085-4DA5-8424-1E873F2D6748}" dt="2024-07-18T14:15:03.716" v="485" actId="478"/>
            <ac:spMkLst>
              <pc:docMk/>
              <pc:sldMasterMk cId="671478660" sldId="2147483648"/>
              <pc:sldLayoutMk cId="230972435" sldId="2147483656"/>
              <ac:spMk id="17" creationId="{ECB77EC1-5D22-47F8-8F92-088E48D30A9B}"/>
            </ac:spMkLst>
          </pc:spChg>
          <pc:spChg chg="del">
            <ac:chgData name="Simone Spagnuolo" userId="f91fbdad-207f-429a-852d-d32990bec811" providerId="ADAL" clId="{0CC70FBF-6085-4DA5-8424-1E873F2D6748}" dt="2024-07-18T14:22:29.955" v="534" actId="478"/>
            <ac:spMkLst>
              <pc:docMk/>
              <pc:sldMasterMk cId="671478660" sldId="2147483648"/>
              <pc:sldLayoutMk cId="230972435" sldId="2147483656"/>
              <ac:spMk id="74" creationId="{E0F7A207-48C3-42C8-A3D5-FED4353B2DB1}"/>
            </ac:spMkLst>
          </pc:spChg>
          <pc:spChg chg="mod">
            <ac:chgData name="Simone Spagnuolo" userId="f91fbdad-207f-429a-852d-d32990bec811" providerId="ADAL" clId="{0CC70FBF-6085-4DA5-8424-1E873F2D6748}" dt="2024-07-18T14:17:18.204" v="499" actId="207"/>
            <ac:spMkLst>
              <pc:docMk/>
              <pc:sldMasterMk cId="671478660" sldId="2147483648"/>
              <pc:sldLayoutMk cId="230972435" sldId="2147483656"/>
              <ac:spMk id="93" creationId="{B0BAE56E-0900-45BD-956F-6695FA088F8C}"/>
            </ac:spMkLst>
          </pc:spChg>
          <pc:picChg chg="add del mod">
            <ac:chgData name="Simone Spagnuolo" userId="f91fbdad-207f-429a-852d-d32990bec811" providerId="ADAL" clId="{0CC70FBF-6085-4DA5-8424-1E873F2D6748}" dt="2024-08-01T13:04:42.695" v="700" actId="478"/>
            <ac:picMkLst>
              <pc:docMk/>
              <pc:sldMasterMk cId="671478660" sldId="2147483648"/>
              <pc:sldLayoutMk cId="230972435" sldId="2147483656"/>
              <ac:picMk id="3" creationId="{C877026C-9CB8-6746-A465-F92972949574}"/>
            </ac:picMkLst>
          </pc:picChg>
          <pc:picChg chg="add del mod">
            <ac:chgData name="Simone Spagnuolo" userId="f91fbdad-207f-429a-852d-d32990bec811" providerId="ADAL" clId="{0CC70FBF-6085-4DA5-8424-1E873F2D6748}" dt="2024-08-01T13:04:43.244" v="701" actId="478"/>
            <ac:picMkLst>
              <pc:docMk/>
              <pc:sldMasterMk cId="671478660" sldId="2147483648"/>
              <pc:sldLayoutMk cId="230972435" sldId="2147483656"/>
              <ac:picMk id="5" creationId="{74A636F9-2E19-7946-020A-5E901D3DBCCF}"/>
            </ac:picMkLst>
          </pc:picChg>
          <pc:picChg chg="add mod">
            <ac:chgData name="Simone Spagnuolo" userId="f91fbdad-207f-429a-852d-d32990bec811" providerId="ADAL" clId="{0CC70FBF-6085-4DA5-8424-1E873F2D6748}" dt="2024-08-01T13:05:22.860" v="725"/>
            <ac:picMkLst>
              <pc:docMk/>
              <pc:sldMasterMk cId="671478660" sldId="2147483648"/>
              <pc:sldLayoutMk cId="230972435" sldId="2147483656"/>
              <ac:picMk id="7" creationId="{2FEA5407-7010-D1F5-09B2-7BC5375B4A9D}"/>
            </ac:picMkLst>
          </pc:picChg>
          <pc:picChg chg="add mod">
            <ac:chgData name="Simone Spagnuolo" userId="f91fbdad-207f-429a-852d-d32990bec811" providerId="ADAL" clId="{0CC70FBF-6085-4DA5-8424-1E873F2D6748}" dt="2024-08-01T13:05:22.860" v="725"/>
            <ac:picMkLst>
              <pc:docMk/>
              <pc:sldMasterMk cId="671478660" sldId="2147483648"/>
              <pc:sldLayoutMk cId="230972435" sldId="2147483656"/>
              <ac:picMk id="8" creationId="{5548432C-4EB6-0000-15E2-BAE096AE7BAB}"/>
            </ac:picMkLst>
          </pc:picChg>
          <pc:picChg chg="del">
            <ac:chgData name="Simone Spagnuolo" userId="f91fbdad-207f-429a-852d-d32990bec811" providerId="ADAL" clId="{0CC70FBF-6085-4DA5-8424-1E873F2D6748}" dt="2024-07-18T14:15:04.309" v="486" actId="478"/>
            <ac:picMkLst>
              <pc:docMk/>
              <pc:sldMasterMk cId="671478660" sldId="2147483648"/>
              <pc:sldLayoutMk cId="230972435" sldId="2147483656"/>
              <ac:picMk id="18" creationId="{A7731630-4DF2-4C1E-B857-44DA9F5C5C39}"/>
            </ac:picMkLst>
          </pc:picChg>
          <pc:picChg chg="del">
            <ac:chgData name="Simone Spagnuolo" userId="f91fbdad-207f-429a-852d-d32990bec811" providerId="ADAL" clId="{0CC70FBF-6085-4DA5-8424-1E873F2D6748}" dt="2024-07-18T14:15:04.899" v="487" actId="478"/>
            <ac:picMkLst>
              <pc:docMk/>
              <pc:sldMasterMk cId="671478660" sldId="2147483648"/>
              <pc:sldLayoutMk cId="230972435" sldId="2147483656"/>
              <ac:picMk id="19" creationId="{0811B236-2716-41AB-80E6-A0972DDD801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9831AD6F-3824-3123-BD3B-3803BF7B16C5}"/>
              </a:ext>
            </a:extLst>
          </p:cNvPr>
          <p:cNvSpPr/>
          <p:nvPr userDrawn="1"/>
        </p:nvSpPr>
        <p:spPr>
          <a:xfrm>
            <a:off x="0" y="6139063"/>
            <a:ext cx="12192000" cy="718937"/>
          </a:xfrm>
          <a:prstGeom prst="rect">
            <a:avLst/>
          </a:prstGeom>
          <a:gradFill flip="none" rotWithShape="1">
            <a:gsLst>
              <a:gs pos="0">
                <a:srgbClr val="007DC5"/>
              </a:gs>
              <a:gs pos="31000">
                <a:srgbClr val="ED1D24"/>
              </a:gs>
              <a:gs pos="67000">
                <a:srgbClr val="F58220"/>
              </a:gs>
              <a:gs pos="100000">
                <a:srgbClr val="50B848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C904456-9047-4DDF-9F30-B02E35CB6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9360"/>
          <a:stretch/>
        </p:blipFill>
        <p:spPr>
          <a:xfrm>
            <a:off x="0" y="-1561"/>
            <a:ext cx="7855131" cy="6156000"/>
          </a:xfrm>
          <a:prstGeom prst="rect">
            <a:avLst/>
          </a:prstGeom>
        </p:spPr>
      </p:pic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9BBB18F3-B9AB-49FD-91BB-96267CAF17E1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6096000" y="0"/>
            <a:ext cx="1550973" cy="6046166"/>
          </a:xfrm>
          <a:prstGeom prst="line">
            <a:avLst/>
          </a:prstGeom>
          <a:ln w="76200">
            <a:solidFill>
              <a:srgbClr val="50B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riangolo isoscele 37">
            <a:extLst>
              <a:ext uri="{FF2B5EF4-FFF2-40B4-BE49-F238E27FC236}">
                <a16:creationId xmlns:a16="http://schemas.microsoft.com/office/drawing/2014/main" id="{C462BE06-3CA9-4E10-A51D-B9EB371A7667}"/>
              </a:ext>
            </a:extLst>
          </p:cNvPr>
          <p:cNvSpPr/>
          <p:nvPr userDrawn="1"/>
        </p:nvSpPr>
        <p:spPr>
          <a:xfrm>
            <a:off x="6222082" y="0"/>
            <a:ext cx="1550973" cy="6153781"/>
          </a:xfrm>
          <a:prstGeom prst="triangle">
            <a:avLst>
              <a:gd name="adj" fmla="val 10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F136CE0-0CEC-4136-94F7-87174E89FBA6}"/>
              </a:ext>
            </a:extLst>
          </p:cNvPr>
          <p:cNvSpPr/>
          <p:nvPr userDrawn="1"/>
        </p:nvSpPr>
        <p:spPr>
          <a:xfrm>
            <a:off x="7773055" y="0"/>
            <a:ext cx="4418946" cy="6154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F525FE-FF2C-4301-B2CC-E93DD0A3CC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65076" y="70388"/>
            <a:ext cx="4649586" cy="2822442"/>
          </a:xfrm>
          <a:prstGeom prst="rect">
            <a:avLst/>
          </a:prstGeom>
        </p:spPr>
        <p:txBody>
          <a:bodyPr anchor="ctr"/>
          <a:lstStyle>
            <a:lvl1pPr algn="r">
              <a:defRPr sz="3000" cap="all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Insert</a:t>
            </a:r>
            <a:br>
              <a:rPr lang="en-US" noProof="0" dirty="0"/>
            </a:br>
            <a:r>
              <a:rPr lang="en-US" noProof="0" dirty="0"/>
              <a:t>Paper Title</a:t>
            </a:r>
            <a:br>
              <a:rPr lang="en-US" noProof="0" dirty="0"/>
            </a:br>
            <a:r>
              <a:rPr lang="en-US" noProof="0" dirty="0"/>
              <a:t>here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69B72ABE-8BE0-4610-84B8-455DDC94F2C9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6572816" y="0"/>
            <a:ext cx="955567" cy="3725092"/>
          </a:xfrm>
          <a:prstGeom prst="line">
            <a:avLst/>
          </a:prstGeom>
          <a:ln w="76200">
            <a:solidFill>
              <a:srgbClr val="F58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396B86EC-E14D-4695-B6C6-D8F4B4684C09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6844420" y="0"/>
            <a:ext cx="559069" cy="2179422"/>
          </a:xfrm>
          <a:prstGeom prst="line">
            <a:avLst/>
          </a:prstGeom>
          <a:ln w="76200">
            <a:solidFill>
              <a:srgbClr val="ED1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7BD5F60F-95FE-4ADB-AFAD-20284ED7D979}"/>
              </a:ext>
            </a:extLst>
          </p:cNvPr>
          <p:cNvCxnSpPr>
            <a:cxnSpLocks noChangeAspect="1"/>
          </p:cNvCxnSpPr>
          <p:nvPr userDrawn="1"/>
        </p:nvCxnSpPr>
        <p:spPr>
          <a:xfrm flipH="1">
            <a:off x="7061703" y="0"/>
            <a:ext cx="214451" cy="835996"/>
          </a:xfrm>
          <a:prstGeom prst="line">
            <a:avLst/>
          </a:prstGeom>
          <a:ln w="762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8CA5032-7716-4297-AC1F-3541A3AEC861}"/>
              </a:ext>
            </a:extLst>
          </p:cNvPr>
          <p:cNvSpPr txBox="1"/>
          <p:nvPr userDrawn="1"/>
        </p:nvSpPr>
        <p:spPr>
          <a:xfrm>
            <a:off x="0" y="6150114"/>
            <a:ext cx="11904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3060065" algn="ctr"/>
                <a:tab pos="6120130" algn="r"/>
                <a:tab pos="3060065" algn="ctr"/>
                <a:tab pos="6120130" algn="r"/>
              </a:tabLst>
            </a:pPr>
            <a:r>
              <a:rPr lang="en-GB" sz="2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ACI-NBSC 2024</a:t>
            </a:r>
            <a:r>
              <a:rPr lang="en-GB" sz="2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The New Boundaries of Structural Concrete </a:t>
            </a:r>
          </a:p>
          <a:p>
            <a:pPr algn="l">
              <a:tabLst>
                <a:tab pos="3060065" algn="ctr"/>
                <a:tab pos="6120130" algn="r"/>
                <a:tab pos="3060065" algn="ctr"/>
                <a:tab pos="6120130" algn="r"/>
              </a:tabLst>
            </a:pPr>
            <a:r>
              <a:rPr lang="en-GB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19-20 September 2024, Rome, Italy</a:t>
            </a:r>
            <a:endParaRPr lang="en-US" sz="1600" b="1" cap="all" noProof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C4FE05-5266-4D01-B496-7F752A68F3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6854" y="2985727"/>
            <a:ext cx="4667907" cy="16668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/>
              <a:t>Authors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7FBFC06-D6E0-4B70-B77C-493F55026F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3866" y="4722931"/>
            <a:ext cx="4667907" cy="13303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noProof="0" dirty="0"/>
              <a:t>Affiliations; e-mails</a:t>
            </a:r>
          </a:p>
        </p:txBody>
      </p:sp>
      <p:pic>
        <p:nvPicPr>
          <p:cNvPr id="8" name="Immagine 7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B918510C-96C5-07A5-5DD2-4AB3B5262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8" y="74925"/>
            <a:ext cx="4663074" cy="11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3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4FD1A792-45B1-4043-8448-097FD0227780}"/>
              </a:ext>
            </a:extLst>
          </p:cNvPr>
          <p:cNvSpPr/>
          <p:nvPr userDrawn="1"/>
        </p:nvSpPr>
        <p:spPr>
          <a:xfrm>
            <a:off x="8886281" y="0"/>
            <a:ext cx="3305719" cy="61516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Segnaposto testo 86">
            <a:extLst>
              <a:ext uri="{FF2B5EF4-FFF2-40B4-BE49-F238E27FC236}">
                <a16:creationId xmlns:a16="http://schemas.microsoft.com/office/drawing/2014/main" id="{45D43051-083F-4A6A-A1A2-2DD7B1B81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27632" y="926644"/>
            <a:ext cx="3185007" cy="52322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cap="all" baseline="0">
                <a:latin typeface="Roboto Lt" pitchFamily="2" charset="0"/>
                <a:ea typeface="Roboto Lt" pitchFamily="2" charset="0"/>
              </a:defRPr>
            </a:lvl1pPr>
            <a:lvl2pPr marL="4572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2pPr>
            <a:lvl3pPr marL="9144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3pPr>
            <a:lvl4pPr marL="13716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4pPr>
            <a:lvl5pPr marL="18288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Here</a:t>
            </a:r>
          </a:p>
        </p:txBody>
      </p:sp>
      <p:sp>
        <p:nvSpPr>
          <p:cNvPr id="88" name="Segnaposto testo 86">
            <a:extLst>
              <a:ext uri="{FF2B5EF4-FFF2-40B4-BE49-F238E27FC236}">
                <a16:creationId xmlns:a16="http://schemas.microsoft.com/office/drawing/2014/main" id="{4AD7C079-D877-4F38-A363-DF1B4254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7632" y="1480402"/>
            <a:ext cx="3185007" cy="468832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cap="none" baseline="0">
                <a:latin typeface="Roboto Lt" pitchFamily="2" charset="0"/>
                <a:ea typeface="Roboto Lt" pitchFamily="2" charset="0"/>
              </a:defRPr>
            </a:lvl1pPr>
            <a:lvl2pPr marL="4572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2pPr>
            <a:lvl3pPr marL="9144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3pPr>
            <a:lvl4pPr marL="13716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4pPr>
            <a:lvl5pPr marL="18288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93" name="Segnaposto testo 91">
            <a:extLst>
              <a:ext uri="{FF2B5EF4-FFF2-40B4-BE49-F238E27FC236}">
                <a16:creationId xmlns:a16="http://schemas.microsoft.com/office/drawing/2014/main" id="{B0BAE56E-0900-45BD-956F-6695FA088F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27632" y="97295"/>
            <a:ext cx="3185007" cy="732054"/>
          </a:xfrm>
          <a:prstGeom prst="rect">
            <a:avLst/>
          </a:prstGeom>
          <a:solidFill>
            <a:srgbClr val="007D34"/>
          </a:solidFill>
        </p:spPr>
        <p:txBody>
          <a:bodyPr anchor="ctr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Here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05549ED-3184-47A6-AE39-3AB647DC396F}"/>
              </a:ext>
            </a:extLst>
          </p:cNvPr>
          <p:cNvCxnSpPr>
            <a:cxnSpLocks/>
          </p:cNvCxnSpPr>
          <p:nvPr userDrawn="1"/>
        </p:nvCxnSpPr>
        <p:spPr>
          <a:xfrm>
            <a:off x="8818996" y="0"/>
            <a:ext cx="0" cy="5940000"/>
          </a:xfrm>
          <a:prstGeom prst="line">
            <a:avLst/>
          </a:prstGeom>
          <a:ln w="76200">
            <a:solidFill>
              <a:srgbClr val="50B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DDD7444-2A1B-4825-931A-690655C659A4}"/>
              </a:ext>
            </a:extLst>
          </p:cNvPr>
          <p:cNvCxnSpPr>
            <a:cxnSpLocks/>
          </p:cNvCxnSpPr>
          <p:nvPr userDrawn="1"/>
        </p:nvCxnSpPr>
        <p:spPr>
          <a:xfrm>
            <a:off x="8710360" y="0"/>
            <a:ext cx="0" cy="3960000"/>
          </a:xfrm>
          <a:prstGeom prst="line">
            <a:avLst/>
          </a:prstGeom>
          <a:ln w="76200">
            <a:solidFill>
              <a:srgbClr val="F58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E8B0F30-90F5-4971-B618-E73B8D53F67A}"/>
              </a:ext>
            </a:extLst>
          </p:cNvPr>
          <p:cNvCxnSpPr>
            <a:cxnSpLocks/>
          </p:cNvCxnSpPr>
          <p:nvPr userDrawn="1"/>
        </p:nvCxnSpPr>
        <p:spPr>
          <a:xfrm>
            <a:off x="8583606" y="0"/>
            <a:ext cx="0" cy="2160000"/>
          </a:xfrm>
          <a:prstGeom prst="line">
            <a:avLst/>
          </a:prstGeom>
          <a:ln w="76200">
            <a:solidFill>
              <a:srgbClr val="ED1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C084229-E137-46BF-B102-47AE1BBBEC30}"/>
              </a:ext>
            </a:extLst>
          </p:cNvPr>
          <p:cNvCxnSpPr>
            <a:cxnSpLocks/>
          </p:cNvCxnSpPr>
          <p:nvPr userDrawn="1"/>
        </p:nvCxnSpPr>
        <p:spPr>
          <a:xfrm>
            <a:off x="8456852" y="0"/>
            <a:ext cx="0" cy="720000"/>
          </a:xfrm>
          <a:prstGeom prst="line">
            <a:avLst/>
          </a:prstGeom>
          <a:ln w="762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D1E8A33-3062-42EE-93B2-0DB50E61EB19}"/>
              </a:ext>
            </a:extLst>
          </p:cNvPr>
          <p:cNvSpPr txBox="1"/>
          <p:nvPr userDrawn="1"/>
        </p:nvSpPr>
        <p:spPr>
          <a:xfrm>
            <a:off x="43913" y="6226638"/>
            <a:ext cx="599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3060065" algn="ctr"/>
                <a:tab pos="6120130" algn="r"/>
                <a:tab pos="3060065" algn="ctr"/>
                <a:tab pos="6120130" algn="r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ACI-NBSC 2024</a:t>
            </a:r>
            <a:r>
              <a:rPr lang="en-GB" sz="16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The New Boundaries of Structural Concrete</a:t>
            </a:r>
            <a:endParaRPr lang="it-IT" sz="16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16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19-20 September 2024, Rome, Italy</a:t>
            </a:r>
            <a:endParaRPr lang="en-US" sz="1600" b="1" cap="all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magine 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AA013C1-CA1E-5E70-0999-297A96297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85" y="6229213"/>
            <a:ext cx="2448000" cy="584018"/>
          </a:xfrm>
          <a:prstGeom prst="rect">
            <a:avLst/>
          </a:prstGeom>
        </p:spPr>
      </p:pic>
      <p:pic>
        <p:nvPicPr>
          <p:cNvPr id="4" name="Immagine 3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25D7363D-DA25-3E81-692F-377479034A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65" y="6261851"/>
            <a:ext cx="547918" cy="53109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4D363A6-3A7D-516E-65F8-418C2BF80544}"/>
              </a:ext>
            </a:extLst>
          </p:cNvPr>
          <p:cNvSpPr/>
          <p:nvPr userDrawn="1"/>
        </p:nvSpPr>
        <p:spPr>
          <a:xfrm>
            <a:off x="0" y="6139064"/>
            <a:ext cx="12192000" cy="54420"/>
          </a:xfrm>
          <a:prstGeom prst="rect">
            <a:avLst/>
          </a:prstGeom>
          <a:gradFill flip="none" rotWithShape="1">
            <a:gsLst>
              <a:gs pos="0">
                <a:srgbClr val="007DC5"/>
              </a:gs>
              <a:gs pos="31000">
                <a:srgbClr val="ED1D24"/>
              </a:gs>
              <a:gs pos="67000">
                <a:srgbClr val="F58220"/>
              </a:gs>
              <a:gs pos="100000">
                <a:srgbClr val="50B848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42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uiExpand="1" build="p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4FD1A792-45B1-4043-8448-097FD0227780}"/>
              </a:ext>
            </a:extLst>
          </p:cNvPr>
          <p:cNvSpPr/>
          <p:nvPr userDrawn="1"/>
        </p:nvSpPr>
        <p:spPr>
          <a:xfrm>
            <a:off x="8886281" y="0"/>
            <a:ext cx="3305719" cy="61561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Segnaposto testo 86">
            <a:extLst>
              <a:ext uri="{FF2B5EF4-FFF2-40B4-BE49-F238E27FC236}">
                <a16:creationId xmlns:a16="http://schemas.microsoft.com/office/drawing/2014/main" id="{45D43051-083F-4A6A-A1A2-2DD7B1B81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27632" y="926644"/>
            <a:ext cx="3185007" cy="52322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cap="all" baseline="0">
                <a:latin typeface="Roboto Lt" pitchFamily="2" charset="0"/>
                <a:ea typeface="Roboto Lt" pitchFamily="2" charset="0"/>
              </a:defRPr>
            </a:lvl1pPr>
            <a:lvl2pPr marL="4572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2pPr>
            <a:lvl3pPr marL="9144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3pPr>
            <a:lvl4pPr marL="13716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4pPr>
            <a:lvl5pPr marL="18288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Subtitle</a:t>
            </a:r>
            <a:r>
              <a:rPr lang="it-IT" dirty="0"/>
              <a:t> Here</a:t>
            </a:r>
          </a:p>
        </p:txBody>
      </p:sp>
      <p:sp>
        <p:nvSpPr>
          <p:cNvPr id="88" name="Segnaposto testo 86">
            <a:extLst>
              <a:ext uri="{FF2B5EF4-FFF2-40B4-BE49-F238E27FC236}">
                <a16:creationId xmlns:a16="http://schemas.microsoft.com/office/drawing/2014/main" id="{4AD7C079-D877-4F38-A363-DF1B4254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7632" y="1480402"/>
            <a:ext cx="3185007" cy="4688323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 cap="none" baseline="0">
                <a:latin typeface="Roboto Lt" pitchFamily="2" charset="0"/>
                <a:ea typeface="Roboto Lt" pitchFamily="2" charset="0"/>
              </a:defRPr>
            </a:lvl1pPr>
            <a:lvl2pPr marL="4572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2pPr>
            <a:lvl3pPr marL="9144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3pPr>
            <a:lvl4pPr marL="13716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4pPr>
            <a:lvl5pPr marL="1828800" indent="0" algn="l">
              <a:buFontTx/>
              <a:buNone/>
              <a:defRPr sz="1400">
                <a:latin typeface="Roboto Lt" pitchFamily="2" charset="0"/>
                <a:ea typeface="Roboto Lt" pitchFamily="2" charset="0"/>
              </a:defRPr>
            </a:lvl5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description</a:t>
            </a:r>
            <a:r>
              <a:rPr lang="it-IT" dirty="0"/>
              <a:t> </a:t>
            </a:r>
            <a:r>
              <a:rPr lang="it-IT" dirty="0" err="1"/>
              <a:t>here</a:t>
            </a:r>
            <a:endParaRPr lang="it-IT" dirty="0"/>
          </a:p>
        </p:txBody>
      </p:sp>
      <p:sp>
        <p:nvSpPr>
          <p:cNvPr id="93" name="Segnaposto testo 91">
            <a:extLst>
              <a:ext uri="{FF2B5EF4-FFF2-40B4-BE49-F238E27FC236}">
                <a16:creationId xmlns:a16="http://schemas.microsoft.com/office/drawing/2014/main" id="{B0BAE56E-0900-45BD-956F-6695FA088F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27632" y="97295"/>
            <a:ext cx="3185007" cy="732054"/>
          </a:xfrm>
          <a:prstGeom prst="rect">
            <a:avLst/>
          </a:prstGeom>
          <a:solidFill>
            <a:srgbClr val="007D34"/>
          </a:solidFill>
        </p:spPr>
        <p:txBody>
          <a:bodyPr anchor="ctr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Here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005549ED-3184-47A6-AE39-3AB647DC396F}"/>
              </a:ext>
            </a:extLst>
          </p:cNvPr>
          <p:cNvCxnSpPr>
            <a:cxnSpLocks/>
          </p:cNvCxnSpPr>
          <p:nvPr userDrawn="1"/>
        </p:nvCxnSpPr>
        <p:spPr>
          <a:xfrm>
            <a:off x="8818996" y="0"/>
            <a:ext cx="0" cy="5940000"/>
          </a:xfrm>
          <a:prstGeom prst="line">
            <a:avLst/>
          </a:prstGeom>
          <a:ln w="76200">
            <a:solidFill>
              <a:srgbClr val="50B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DDD7444-2A1B-4825-931A-690655C659A4}"/>
              </a:ext>
            </a:extLst>
          </p:cNvPr>
          <p:cNvCxnSpPr>
            <a:cxnSpLocks/>
          </p:cNvCxnSpPr>
          <p:nvPr userDrawn="1"/>
        </p:nvCxnSpPr>
        <p:spPr>
          <a:xfrm>
            <a:off x="8710360" y="0"/>
            <a:ext cx="0" cy="3960000"/>
          </a:xfrm>
          <a:prstGeom prst="line">
            <a:avLst/>
          </a:prstGeom>
          <a:ln w="76200">
            <a:solidFill>
              <a:srgbClr val="F58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E8B0F30-90F5-4971-B618-E73B8D53F67A}"/>
              </a:ext>
            </a:extLst>
          </p:cNvPr>
          <p:cNvCxnSpPr>
            <a:cxnSpLocks/>
          </p:cNvCxnSpPr>
          <p:nvPr userDrawn="1"/>
        </p:nvCxnSpPr>
        <p:spPr>
          <a:xfrm>
            <a:off x="8583606" y="0"/>
            <a:ext cx="0" cy="2160000"/>
          </a:xfrm>
          <a:prstGeom prst="line">
            <a:avLst/>
          </a:prstGeom>
          <a:ln w="76200">
            <a:solidFill>
              <a:srgbClr val="ED1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C084229-E137-46BF-B102-47AE1BBBEC30}"/>
              </a:ext>
            </a:extLst>
          </p:cNvPr>
          <p:cNvCxnSpPr>
            <a:cxnSpLocks/>
          </p:cNvCxnSpPr>
          <p:nvPr userDrawn="1"/>
        </p:nvCxnSpPr>
        <p:spPr>
          <a:xfrm>
            <a:off x="8456852" y="0"/>
            <a:ext cx="0" cy="720000"/>
          </a:xfrm>
          <a:prstGeom prst="line">
            <a:avLst/>
          </a:prstGeom>
          <a:ln w="762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4A6FCD16-E19F-48F8-B8F4-EA3D340D5C03}"/>
              </a:ext>
            </a:extLst>
          </p:cNvPr>
          <p:cNvSpPr/>
          <p:nvPr userDrawn="1"/>
        </p:nvSpPr>
        <p:spPr>
          <a:xfrm>
            <a:off x="0" y="6156243"/>
            <a:ext cx="12034762" cy="597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282944-B7D9-6863-716E-40EBB5CB7DC1}"/>
              </a:ext>
            </a:extLst>
          </p:cNvPr>
          <p:cNvSpPr txBox="1"/>
          <p:nvPr userDrawn="1"/>
        </p:nvSpPr>
        <p:spPr>
          <a:xfrm>
            <a:off x="43913" y="6226638"/>
            <a:ext cx="599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3060065" algn="ctr"/>
                <a:tab pos="6120130" algn="r"/>
                <a:tab pos="3060065" algn="ctr"/>
                <a:tab pos="6120130" algn="r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ACI-NBSC 2024</a:t>
            </a:r>
            <a:r>
              <a:rPr lang="en-GB" sz="16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The New Boundaries of Structural Concrete</a:t>
            </a:r>
            <a:endParaRPr lang="it-IT" sz="16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16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19-20 September 2024, Rome, Italy</a:t>
            </a:r>
            <a:endParaRPr lang="en-US" sz="1600" b="1" cap="all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9371A7F1-1A6B-B1B8-FF6A-4ACF0FD52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85" y="6229213"/>
            <a:ext cx="2448000" cy="584018"/>
          </a:xfrm>
          <a:prstGeom prst="rect">
            <a:avLst/>
          </a:prstGeom>
        </p:spPr>
      </p:pic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B20A1FFE-1DCF-9890-E17B-E0DBB6FF00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65" y="6261851"/>
            <a:ext cx="547918" cy="53109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FA4A296-9C51-B5F3-9AD1-236699DA8A74}"/>
              </a:ext>
            </a:extLst>
          </p:cNvPr>
          <p:cNvSpPr/>
          <p:nvPr userDrawn="1"/>
        </p:nvSpPr>
        <p:spPr>
          <a:xfrm>
            <a:off x="0" y="6139064"/>
            <a:ext cx="12192000" cy="54420"/>
          </a:xfrm>
          <a:prstGeom prst="rect">
            <a:avLst/>
          </a:prstGeom>
          <a:gradFill flip="none" rotWithShape="1">
            <a:gsLst>
              <a:gs pos="0">
                <a:srgbClr val="007DC5"/>
              </a:gs>
              <a:gs pos="31000">
                <a:srgbClr val="ED1D24"/>
              </a:gs>
              <a:gs pos="67000">
                <a:srgbClr val="F58220"/>
              </a:gs>
              <a:gs pos="100000">
                <a:srgbClr val="50B848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003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Full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egnaposto testo 91">
            <a:extLst>
              <a:ext uri="{FF2B5EF4-FFF2-40B4-BE49-F238E27FC236}">
                <a16:creationId xmlns:a16="http://schemas.microsoft.com/office/drawing/2014/main" id="{B0BAE56E-0900-45BD-956F-6695FA088F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27632" y="97295"/>
            <a:ext cx="3185007" cy="732054"/>
          </a:xfrm>
          <a:prstGeom prst="rect">
            <a:avLst/>
          </a:prstGeom>
          <a:solidFill>
            <a:srgbClr val="007D34"/>
          </a:solidFill>
        </p:spPr>
        <p:txBody>
          <a:bodyPr anchor="ctr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Here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2B36C0-947F-C784-83CE-8128471E6335}"/>
              </a:ext>
            </a:extLst>
          </p:cNvPr>
          <p:cNvSpPr txBox="1"/>
          <p:nvPr userDrawn="1"/>
        </p:nvSpPr>
        <p:spPr>
          <a:xfrm>
            <a:off x="43913" y="6226638"/>
            <a:ext cx="599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3060065" algn="ctr"/>
                <a:tab pos="6120130" algn="r"/>
                <a:tab pos="3060065" algn="ctr"/>
                <a:tab pos="6120130" algn="r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ACI-NBSC 2024</a:t>
            </a:r>
            <a:r>
              <a:rPr lang="en-GB" sz="16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The New Boundaries of Structural Concrete</a:t>
            </a:r>
            <a:endParaRPr lang="it-IT" sz="16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16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19-20 September 2024, Rome, Italy</a:t>
            </a:r>
            <a:endParaRPr lang="en-US" sz="1600" b="1" cap="all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239266A-A11D-F771-5CAA-C248707CE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85" y="6229213"/>
            <a:ext cx="2448000" cy="584018"/>
          </a:xfrm>
          <a:prstGeom prst="rect">
            <a:avLst/>
          </a:prstGeom>
        </p:spPr>
      </p:pic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33D03CC-6645-DF30-9D5E-A0AB660DC1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65" y="6261851"/>
            <a:ext cx="547918" cy="53109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65A9B3B-42FB-3D63-215A-318593D0D485}"/>
              </a:ext>
            </a:extLst>
          </p:cNvPr>
          <p:cNvSpPr/>
          <p:nvPr userDrawn="1"/>
        </p:nvSpPr>
        <p:spPr>
          <a:xfrm>
            <a:off x="0" y="6139064"/>
            <a:ext cx="12192000" cy="54420"/>
          </a:xfrm>
          <a:prstGeom prst="rect">
            <a:avLst/>
          </a:prstGeom>
          <a:gradFill flip="none" rotWithShape="1">
            <a:gsLst>
              <a:gs pos="0">
                <a:srgbClr val="007DC5"/>
              </a:gs>
              <a:gs pos="31000">
                <a:srgbClr val="ED1D24"/>
              </a:gs>
              <a:gs pos="67000">
                <a:srgbClr val="F58220"/>
              </a:gs>
              <a:gs pos="100000">
                <a:srgbClr val="50B848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76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uiExpand="1" build="p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egnaposto testo 91">
            <a:extLst>
              <a:ext uri="{FF2B5EF4-FFF2-40B4-BE49-F238E27FC236}">
                <a16:creationId xmlns:a16="http://schemas.microsoft.com/office/drawing/2014/main" id="{B0BAE56E-0900-45BD-956F-6695FA088F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27632" y="97295"/>
            <a:ext cx="3185007" cy="732054"/>
          </a:xfrm>
          <a:prstGeom prst="rect">
            <a:avLst/>
          </a:prstGeom>
          <a:solidFill>
            <a:srgbClr val="007D34"/>
          </a:solidFill>
        </p:spPr>
        <p:txBody>
          <a:bodyPr anchor="ctr"/>
          <a:lstStyle>
            <a:lvl1pPr marL="0" indent="0" algn="r">
              <a:buNone/>
              <a:defRPr sz="180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Here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E86C67-1E0D-CFF2-F92B-91BE7B48A8E0}"/>
              </a:ext>
            </a:extLst>
          </p:cNvPr>
          <p:cNvSpPr txBox="1"/>
          <p:nvPr userDrawn="1"/>
        </p:nvSpPr>
        <p:spPr>
          <a:xfrm>
            <a:off x="43913" y="6226638"/>
            <a:ext cx="599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3060065" algn="ctr"/>
                <a:tab pos="6120130" algn="r"/>
                <a:tab pos="3060065" algn="ctr"/>
                <a:tab pos="6120130" algn="r"/>
              </a:tabLst>
            </a:pPr>
            <a:r>
              <a:rPr lang="en-GB" sz="1600" b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ACI-NBSC 2024</a:t>
            </a:r>
            <a:r>
              <a:rPr lang="en-GB" sz="16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The New Boundaries of Structural Concrete</a:t>
            </a:r>
            <a:endParaRPr lang="it-IT" sz="16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16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19-20 September 2024, Rome, Italy</a:t>
            </a:r>
            <a:endParaRPr lang="en-US" sz="1600" b="1" cap="all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2FEA5407-7010-D1F5-09B2-7BC5375B4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85" y="6229213"/>
            <a:ext cx="2448000" cy="584018"/>
          </a:xfrm>
          <a:prstGeom prst="rect">
            <a:avLst/>
          </a:prstGeom>
        </p:spPr>
      </p:pic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548432C-4EB6-0000-15E2-BAE096AE7B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65" y="6261851"/>
            <a:ext cx="547918" cy="53109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DAFC490-8898-D5C9-1205-28CC45817B86}"/>
              </a:ext>
            </a:extLst>
          </p:cNvPr>
          <p:cNvSpPr/>
          <p:nvPr userDrawn="1"/>
        </p:nvSpPr>
        <p:spPr>
          <a:xfrm>
            <a:off x="0" y="6139064"/>
            <a:ext cx="12192000" cy="54420"/>
          </a:xfrm>
          <a:prstGeom prst="rect">
            <a:avLst/>
          </a:prstGeom>
          <a:gradFill flip="none" rotWithShape="1">
            <a:gsLst>
              <a:gs pos="0">
                <a:srgbClr val="007DC5"/>
              </a:gs>
              <a:gs pos="31000">
                <a:srgbClr val="ED1D24"/>
              </a:gs>
              <a:gs pos="67000">
                <a:srgbClr val="F58220"/>
              </a:gs>
              <a:gs pos="100000">
                <a:srgbClr val="50B848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97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47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F1995D-2280-4BE6-98E6-F07AA5C55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1DB485-6C4F-4F09-B66E-6236A3E41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8E4C4B-CD22-4C62-95EB-21EFEE147B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991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65444F5-06E5-4F0F-9594-F205C1160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30A478-9C16-48E2-8741-F8C17CE48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383BB8-E995-4E18-A500-B687492430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19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2A227E6-1E65-4124-98FF-8606497C8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85D1E7-588E-482D-A67E-2E3C61F5A5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1FB38A-C64A-4D7B-B090-027B4748B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93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EBADF96-AB61-4AFC-8EA0-293C2EDD1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53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037501E-BEE0-46FD-B457-73759B6767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440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Open Sans</vt:lpstr>
      <vt:lpstr>Roboto</vt:lpstr>
      <vt:lpstr>Roboto Lt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Spagnuolo</dc:creator>
  <cp:lastModifiedBy>Simone Spagnuolo</cp:lastModifiedBy>
  <cp:revision>39</cp:revision>
  <dcterms:created xsi:type="dcterms:W3CDTF">2021-09-02T13:02:27Z</dcterms:created>
  <dcterms:modified xsi:type="dcterms:W3CDTF">2024-08-01T14:05:46Z</dcterms:modified>
</cp:coreProperties>
</file>